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DBCF5C"/>
    <a:srgbClr val="FFC20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 column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38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density column contains different liquids.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liquids are in layers.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objects float on the different layers.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027209" y="2319280"/>
            <a:ext cx="5486400" cy="3366448"/>
            <a:chOff x="2027209" y="2319280"/>
            <a:chExt cx="5486400" cy="3366448"/>
          </a:xfrm>
        </p:grpSpPr>
        <p:grpSp>
          <p:nvGrpSpPr>
            <p:cNvPr id="3" name="Group 2"/>
            <p:cNvGrpSpPr/>
            <p:nvPr/>
          </p:nvGrpSpPr>
          <p:grpSpPr>
            <a:xfrm>
              <a:off x="2027209" y="2319280"/>
              <a:ext cx="3436547" cy="3314701"/>
              <a:chOff x="2027209" y="2319280"/>
              <a:chExt cx="3436547" cy="3314701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3644481" y="2319280"/>
                <a:ext cx="1819275" cy="3314701"/>
                <a:chOff x="3514725" y="1042988"/>
                <a:chExt cx="1819275" cy="3314701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3571196" y="2644247"/>
                  <a:ext cx="1728000" cy="72760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3571197" y="1850452"/>
                  <a:ext cx="1728000" cy="793795"/>
                </a:xfrm>
                <a:prstGeom prst="rect">
                  <a:avLst/>
                </a:prstGeom>
                <a:solidFill>
                  <a:srgbClr val="DBCF5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Round Same Side Corner Rectangle 7"/>
                <p:cNvSpPr/>
                <p:nvPr/>
              </p:nvSpPr>
              <p:spPr>
                <a:xfrm>
                  <a:off x="3571196" y="3371851"/>
                  <a:ext cx="1728000" cy="985838"/>
                </a:xfrm>
                <a:prstGeom prst="round2SameRect">
                  <a:avLst>
                    <a:gd name="adj1" fmla="val 0"/>
                    <a:gd name="adj2" fmla="val 27779"/>
                  </a:avLst>
                </a:prstGeom>
                <a:solidFill>
                  <a:srgbClr val="FFC200">
                    <a:alpha val="99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023846" y="1204646"/>
                  <a:ext cx="822700" cy="900000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964896" y="3336883"/>
                  <a:ext cx="975445" cy="384081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312453" y="4119475"/>
                  <a:ext cx="245487" cy="238213"/>
                </a:xfrm>
                <a:prstGeom prst="rect">
                  <a:avLst/>
                </a:prstGeom>
              </p:spPr>
            </p:pic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213116" y="2480683"/>
                  <a:ext cx="444160" cy="295487"/>
                </a:xfrm>
                <a:prstGeom prst="rect">
                  <a:avLst/>
                </a:prstGeom>
              </p:spPr>
            </p:pic>
            <p:grpSp>
              <p:nvGrpSpPr>
                <p:cNvPr id="15" name="Group 14"/>
                <p:cNvGrpSpPr/>
                <p:nvPr/>
              </p:nvGrpSpPr>
              <p:grpSpPr>
                <a:xfrm>
                  <a:off x="3514725" y="1042988"/>
                  <a:ext cx="1819275" cy="3314700"/>
                  <a:chOff x="3514725" y="1042988"/>
                  <a:chExt cx="1819275" cy="3314700"/>
                </a:xfrm>
              </p:grpSpPr>
              <p:sp>
                <p:nvSpPr>
                  <p:cNvPr id="16" name="Round Same Side Corner Rectangle 15"/>
                  <p:cNvSpPr/>
                  <p:nvPr/>
                </p:nvSpPr>
                <p:spPr>
                  <a:xfrm>
                    <a:off x="3571196" y="1114426"/>
                    <a:ext cx="1728000" cy="3243262"/>
                  </a:xfrm>
                  <a:prstGeom prst="round2SameRect">
                    <a:avLst>
                      <a:gd name="adj1" fmla="val 0"/>
                      <a:gd name="adj2" fmla="val 16592"/>
                    </a:avLst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3514725" y="1042988"/>
                    <a:ext cx="1819275" cy="16192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2" name="TextBox 1"/>
              <p:cNvSpPr txBox="1"/>
              <p:nvPr/>
            </p:nvSpPr>
            <p:spPr>
              <a:xfrm>
                <a:off x="2027210" y="2602964"/>
                <a:ext cx="144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dirty="0" smtClean="0"/>
                  <a:t>Air</a:t>
                </a:r>
                <a:endParaRPr lang="en-GB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027210" y="3338975"/>
                <a:ext cx="144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dirty="0" smtClean="0"/>
                  <a:t>Cooking oil</a:t>
                </a:r>
                <a:endParaRPr lang="en-GB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027210" y="4099674"/>
                <a:ext cx="144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dirty="0" smtClean="0"/>
                  <a:t>Tap water</a:t>
                </a:r>
                <a:endParaRPr lang="en-GB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027209" y="4956396"/>
                <a:ext cx="144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dirty="0" smtClean="0"/>
                  <a:t>Golden syrup</a:t>
                </a:r>
                <a:endParaRPr lang="en-GB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662693" y="2750938"/>
              <a:ext cx="18509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Ping-pong ball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62694" y="3698975"/>
              <a:ext cx="185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Bottle top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662695" y="4459674"/>
              <a:ext cx="185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Bit of a CD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62694" y="5316396"/>
              <a:ext cx="185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Steel ball-bearing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 column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957252" y="1773742"/>
            <a:ext cx="2936582" cy="956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</a:t>
            </a: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think about each statement?</a:t>
            </a: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bottle top floats on golden syrup. 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 CD floats on cooking oil.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ooking oil has a higher density than water.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CD has a higher density than the bottle top.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252" y="685341"/>
            <a:ext cx="4534053" cy="283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4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89</TotalTime>
  <Words>112</Words>
  <Application>Microsoft Office PowerPoint</Application>
  <PresentationFormat>On-screen Show (4:3)</PresentationFormat>
  <Paragraphs>27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2019-10-30T08:23:04Z</dcterms:created>
  <dcterms:modified xsi:type="dcterms:W3CDTF">2019-10-30T09:52:54Z</dcterms:modified>
</cp:coreProperties>
</file>